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8714-F21D-410E-9FD8-363630C7CE31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7F3D-EA29-412B-B7B8-6DA1C3E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dvertising" TargetMode="External"/><Relationship Id="rId2" Type="http://schemas.openxmlformats.org/officeDocument/2006/relationships/hyperlink" Target="http://www.facebook.com/pages/creat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cebook.com/about/group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ngads.microsoft.com/" TargetMode="External"/><Relationship Id="rId2" Type="http://schemas.openxmlformats.org/officeDocument/2006/relationships/hyperlink" Target="http://adwords.googl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lancer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analyt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rriorforum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seobook.com/keyword-tools/seobook/" TargetMode="External"/><Relationship Id="rId2" Type="http://schemas.openxmlformats.org/officeDocument/2006/relationships/hyperlink" Target="https://adwords.google.com/o/KeywordToo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Website Traffic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Methods Exposed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Proven Methods to Get </a:t>
            </a:r>
            <a:b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Traffic To Your Website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Page Change #2: Improving How Your Content Is Displayed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proper header tags like &lt;h1&gt;, &lt;h2&gt;, and &lt;h3&gt;.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11" y="3062377"/>
            <a:ext cx="6072251" cy="35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5"/>
            <a:ext cx="10515600" cy="460650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Proper Header Tags (H1, H2, or H3).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an HTML editor like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Kompozer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select your text style.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will say: “Heading 1, Heading 2, Heading 3”.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your keywords into the header tags.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you can create header tags similar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Kompozer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‘Paragraph’ drop down choose your heading style.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Website’s Content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overuse your keywords.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Try to use your main keyword phrase in the opening and closing paragraph.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your keywords where they make sense.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for humans and you will see a better stick rate.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quality content.</a:t>
            </a:r>
          </a:p>
        </p:txBody>
      </p:sp>
    </p:spTree>
    <p:extLst>
      <p:ext uri="{BB962C8B-B14F-4D97-AF65-F5344CB8AC3E}">
        <p14:creationId xmlns:p14="http://schemas.microsoft.com/office/powerpoint/2010/main" val="17218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5"/>
            <a:ext cx="10515600" cy="429595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Page Change #3: Internal Linking – Get Your Content Found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Setup a Sitemap which contains all the links to your internal pages on one page.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using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 the Google XML Sitemaps Plugin.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text based links when linking internally to your pages.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link through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links, images, flash, etc. 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sites have an RSS feed which is another plus.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Page Change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#4: Improve Your Site’s Page Speed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the page speed of your home page using Google’s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PageSpeed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Insights Tool.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 a search for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Important SEO Considerations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social sharing buttons onto your site.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Google+, Facebook, and Twitter buttons.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something like the 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AddThis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 sharing tool.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content updated and fresh.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creating your content focus on quality over quantity.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content that would encourage shares from others.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top 10 articles, how to articles, case studies, etc.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content that fits your niche audience.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pictures, videos, and external links in with your content.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blog on your site if you don’t have one already.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search: 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site:yourdomain.com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 to see how it is being indexed.</a:t>
            </a:r>
          </a:p>
        </p:txBody>
      </p:sp>
    </p:spTree>
    <p:extLst>
      <p:ext uri="{BB962C8B-B14F-4D97-AF65-F5344CB8AC3E}">
        <p14:creationId xmlns:p14="http://schemas.microsoft.com/office/powerpoint/2010/main" val="16696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SEO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Backlinking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get links from quality sources.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 links are way more valuable, than a large quantity of links.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just do one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backlinking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strategy.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variety with your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backlinking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are getting links from social sharing sites.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Best links are those you don’t work for which means you need to focus on creating extremely engaging content. (Examples: Competitor Sites)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 distribution through article distribution, press releases, videos, etc. is an awesome way to get backlinks and ultimately exposure.</a:t>
            </a:r>
          </a:p>
        </p:txBody>
      </p:sp>
    </p:spTree>
    <p:extLst>
      <p:ext uri="{BB962C8B-B14F-4D97-AF65-F5344CB8AC3E}">
        <p14:creationId xmlns:p14="http://schemas.microsoft.com/office/powerpoint/2010/main" val="37298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#2: Facebook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is the most visited website online according to Alexa.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multiple ways you can use Facebook to get traffic to your site and offers.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Like/Share Buttons On Your Site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Profile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Pages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Ads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Sponsored Posts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Groups</a:t>
            </a:r>
          </a:p>
        </p:txBody>
      </p:sp>
    </p:spTree>
    <p:extLst>
      <p:ext uri="{BB962C8B-B14F-4D97-AF65-F5344CB8AC3E}">
        <p14:creationId xmlns:p14="http://schemas.microsoft.com/office/powerpoint/2010/main" val="4883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#2: Facebook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Like/Share Button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Place the Facebook Like/Share button on your site.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has plugins for this.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even use 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AddThis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 which offers the Facebook sharing.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website visitors to share your content.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Profiles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share your blog posts on your profile for your friends.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your profile include your main website or where you work.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Friend people in your industry. (Potential JV Partners)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Actively friend people in your industry.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26" y="1552754"/>
            <a:ext cx="3553321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#2: Facebook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Pages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www.facebook.com/pages/create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Facebook Page about your brand.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Business, Company, Brand or Product, Public Figure, Cause.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Promote your page on your site and in Facebook ads.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a link to your site, give updates, overview of service.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Connect with your audience. (Running Contests)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Ads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www.facebook.com/advertising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 your specific demographic down to age and interest.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Promote your page, landing page, or blog.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 simple ads.</a:t>
            </a:r>
          </a:p>
        </p:txBody>
      </p:sp>
    </p:spTree>
    <p:extLst>
      <p:ext uri="{BB962C8B-B14F-4D97-AF65-F5344CB8AC3E}">
        <p14:creationId xmlns:p14="http://schemas.microsoft.com/office/powerpoint/2010/main" val="18312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#2: Facebook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Sponsored Posts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make a post you can sponsor it.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shows up higher in your friends’ feed.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Groups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www.facebook.com/about/groups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group to bring people together around your niche.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 people interested in real estate investing, improving their putting, getting more search engine traffic, being a better parent, healthy eating group, etc.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promote your site inside the group.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35" y="2051255"/>
            <a:ext cx="3390967" cy="7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#3: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pinboard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style photo sharing site.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Users can create groups of images around themes.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Pinboards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public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pinboards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that are focused around your niche.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and add your own pictures to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pinboard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any images you create include your website link in the bottom.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content rich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infographics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images on all your blog posts.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as creative and unique as possible to stand out.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your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profile include your website link.</a:t>
            </a:r>
          </a:p>
        </p:txBody>
      </p:sp>
    </p:spTree>
    <p:extLst>
      <p:ext uri="{BB962C8B-B14F-4D97-AF65-F5344CB8AC3E}">
        <p14:creationId xmlns:p14="http://schemas.microsoft.com/office/powerpoint/2010/main" val="21404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Website Traffic &amp; Your Business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website traffic your online business will not survive.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Traffic brings you the audience that takes action on your site.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website traffic is the best type of traffic you can get.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put all your eggs in one basket.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Rely on traffic from a variety of sources.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consistent with your traffic efforts.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that content is key to any traffic strategy.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#3: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3" y="1444885"/>
            <a:ext cx="9261520" cy="5051225"/>
          </a:xfrm>
        </p:spPr>
      </p:pic>
    </p:spTree>
    <p:extLst>
      <p:ext uri="{BB962C8B-B14F-4D97-AF65-F5344CB8AC3E}">
        <p14:creationId xmlns:p14="http://schemas.microsoft.com/office/powerpoint/2010/main" val="990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#4: Twitter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Twitter is one of the most popular social media sites online.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a microblogging platform that allows for 140 characters.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get traffic by adding a Twitter button to your website.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AddThis.com Social Sharing Tools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Plugin Like Digg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Setup your own profile on Twitter for you or your company.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 like minded people in your niche.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go to experts in your market and start following those that follow them.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Hopefully they will follow you back.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Link to your blog posts on Twitter.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Give new information and share industry specific content.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Interact with people that follow you.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#4: Twitter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45" y="1415093"/>
            <a:ext cx="5934974" cy="5138680"/>
          </a:xfrm>
        </p:spPr>
      </p:pic>
    </p:spTree>
    <p:extLst>
      <p:ext uri="{BB962C8B-B14F-4D97-AF65-F5344CB8AC3E}">
        <p14:creationId xmlns:p14="http://schemas.microsoft.com/office/powerpoint/2010/main" val="20833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#5: PPC Ads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PPC Ads or Pay Per Click Ads can be a reliable traffic source.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Adwords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http://adwords.google.com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Bing Ads &amp; Yahoo Ads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http://bingads.microsoft.com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pay for each click to your website.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the fastest way to get any kind of targeted web traffic that you control.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bid what you are willing to pay on certain keywords.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to have a budget and plan in place.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business goals? (Leads, Sales, Affiliate Sales)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expected conversion rates?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average value of each sale or lead?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#5: PPC Ads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other ads as examples when creating your ads.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Geotarget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your ads to only places that are relevant.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using ‘Ad Extensions’ like Site Links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 your market and schedule ads when they are going to convert.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don’t have to be the top. Bid for best return on investment.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the Google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Adwords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Keyword Tool for keywords.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targeting keywords by exact and phrase match.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“phrase match”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[exact match]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#5: PPC Ads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60" y="1588106"/>
            <a:ext cx="6915940" cy="5011551"/>
          </a:xfrm>
        </p:spPr>
      </p:pic>
    </p:spTree>
    <p:extLst>
      <p:ext uri="{BB962C8B-B14F-4D97-AF65-F5344CB8AC3E}">
        <p14:creationId xmlns:p14="http://schemas.microsoft.com/office/powerpoint/2010/main" val="18475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#6: Paid Banner Ads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Place your banner ads on targeted websites.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 banner ad created on Fiverr.com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Search for “design banner ad”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other freelancing sites like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www.freelancer.com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sites in your niche to place your banner ad.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search: Your niche “advertise here”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weight loss “advertise here”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search: “your banner ad here”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banners on websites and blogs that you frequent.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lot of blogs offer banner ad space.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Search: "powered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crankyads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weight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loss (niche keyword here)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use a tracking link so you know your performance.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where the banner ad will be placed.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 what the cost per impression or click is for the banner.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#6: Paid Banner Ads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1473544"/>
            <a:ext cx="6225491" cy="5048475"/>
          </a:xfrm>
        </p:spPr>
      </p:pic>
    </p:spTree>
    <p:extLst>
      <p:ext uri="{BB962C8B-B14F-4D97-AF65-F5344CB8AC3E}">
        <p14:creationId xmlns:p14="http://schemas.microsoft.com/office/powerpoint/2010/main" val="15800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#7: Amazon.com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515600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several different ways to get traffic from Amazon.com.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Fulfillment by Amazon (Sell CDs or DVDs Information Products)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Sell your site’s products on Amazon.com.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Amazon Advantage self service consignment for media products.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Amazon Product Ads for your ecommerce site.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Amazon Display Ads – Like Banner Ads on Amazon.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Publishing a book on Amazon Kindle (Include your website link.)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Publishing a physical book through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CreateSpace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#7: Amazon.com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6" y="1486278"/>
            <a:ext cx="6102337" cy="5186692"/>
          </a:xfrm>
        </p:spPr>
      </p:pic>
    </p:spTree>
    <p:extLst>
      <p:ext uri="{BB962C8B-B14F-4D97-AF65-F5344CB8AC3E}">
        <p14:creationId xmlns:p14="http://schemas.microsoft.com/office/powerpoint/2010/main" val="34914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Tracking Your Website Visitors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Analytics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www.google.com/analytics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Webalizer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AWStats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your site’s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Cpanel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8" y="2395918"/>
            <a:ext cx="9642894" cy="1252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57" y="4526382"/>
            <a:ext cx="559195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#8: Blogging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341634" cy="4882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Blogging is one of the best ways to get consistent web traffic.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the best blogging platform out there.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social media plugins like Digg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AddThis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Yoast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SEO or All-In-One SEO Pack Plugin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consistent content creation schedule.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 posts are better, than a large quantity of posts.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lists, content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embed videos and images, create content your niche wants.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community and open up commenting.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 plugin like Spam Free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Akismet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spam.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 all your new posts on the social media channels with your followers.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#8: Blogging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44" y="1474627"/>
            <a:ext cx="5503651" cy="5204836"/>
          </a:xfrm>
        </p:spPr>
      </p:pic>
    </p:spTree>
    <p:extLst>
      <p:ext uri="{BB962C8B-B14F-4D97-AF65-F5344CB8AC3E}">
        <p14:creationId xmlns:p14="http://schemas.microsoft.com/office/powerpoint/2010/main" val="42299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#9: RSS Submissions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341634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applies if you have a blog already.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RSS stands for Real Simple Syndication.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Fast way to distribute updates to your website.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a great way to get quality backlinks.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Submit to RSS feed directories and RSS search engines.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sometimes referred to as Blog Directories.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find them run a Google search for 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blog directories’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TopRankBlog.com has a good list of sites to submit to.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#9: RSS Submissions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77" y="1493622"/>
            <a:ext cx="5741409" cy="5222507"/>
          </a:xfrm>
        </p:spPr>
      </p:pic>
    </p:spTree>
    <p:extLst>
      <p:ext uri="{BB962C8B-B14F-4D97-AF65-F5344CB8AC3E}">
        <p14:creationId xmlns:p14="http://schemas.microsoft.com/office/powerpoint/2010/main" val="32576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#10: Forum Marketing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341634" cy="48825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traffic from forums means getting involved.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active forums in your niche to be a part of.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Search: weight loss forum or “your niche” forum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Search: fitness online forum or “your niche” online forum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should be the highest traffic forums in your niche.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they allow you to setup your link on a profile.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big plus is them giving you a signature line to place a link.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 involved asking questions and responding.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Actually deliver real value to the discussions.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 more views with quality content and occasionally controversial.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spend all your time in the forums. Use time wisely.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Maybe set a goal of 4 or 5 posts per weekday.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is close to 100 post per month and 1,200 by year end!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#10: Forum Marketing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552754"/>
            <a:ext cx="10341634" cy="48825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Certain forums offer a “buy, sell, trade” section.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Search: “buy, sell, trade” forums &amp; your niche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you find this with webmaster forums.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Marketing forums often have a special offer section.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www.warriorforum.com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offers that the community wants in these areas.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in the classified section.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can be an excellent source of targeted traffic.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#10: Forum Marketing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2" y="1825624"/>
            <a:ext cx="9960597" cy="4494065"/>
          </a:xfrm>
        </p:spPr>
      </p:pic>
    </p:spTree>
    <p:extLst>
      <p:ext uri="{BB962C8B-B14F-4D97-AF65-F5344CB8AC3E}">
        <p14:creationId xmlns:p14="http://schemas.microsoft.com/office/powerpoint/2010/main" val="11830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#10: Forum Marketing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2" y="1428052"/>
            <a:ext cx="5615796" cy="5225276"/>
          </a:xfrm>
        </p:spPr>
      </p:pic>
    </p:spTree>
    <p:extLst>
      <p:ext uri="{BB962C8B-B14F-4D97-AF65-F5344CB8AC3E}">
        <p14:creationId xmlns:p14="http://schemas.microsoft.com/office/powerpoint/2010/main" val="36308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Proven Website Traffic 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147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SEO (Search Engine Optimization)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err="1" smtClean="0"/>
              <a:t>Pinterest</a:t>
            </a:r>
            <a:endParaRPr lang="en-US" dirty="0" smtClean="0"/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PPC Ads</a:t>
            </a:r>
          </a:p>
          <a:p>
            <a:r>
              <a:rPr lang="en-US" dirty="0" smtClean="0"/>
              <a:t>Paid Banner Ads</a:t>
            </a:r>
          </a:p>
          <a:p>
            <a:r>
              <a:rPr lang="en-US" dirty="0" smtClean="0"/>
              <a:t>Amazon</a:t>
            </a:r>
          </a:p>
          <a:p>
            <a:r>
              <a:rPr lang="en-US" dirty="0" smtClean="0"/>
              <a:t>Blogging</a:t>
            </a:r>
          </a:p>
          <a:p>
            <a:r>
              <a:rPr lang="en-US" dirty="0" smtClean="0"/>
              <a:t>RSS Submissions</a:t>
            </a:r>
          </a:p>
          <a:p>
            <a:r>
              <a:rPr lang="en-US" dirty="0" smtClean="0"/>
              <a:t>Forum Marketing</a:t>
            </a:r>
          </a:p>
          <a:p>
            <a:r>
              <a:rPr lang="en-US" dirty="0" smtClean="0"/>
              <a:t>Q&amp;A Sites</a:t>
            </a:r>
          </a:p>
          <a:p>
            <a:r>
              <a:rPr lang="en-US" dirty="0" smtClean="0"/>
              <a:t>Press Releases</a:t>
            </a:r>
          </a:p>
          <a:p>
            <a:r>
              <a:rPr lang="en-US" dirty="0" smtClean="0"/>
              <a:t>Online Classifieds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Directory Submissions</a:t>
            </a:r>
          </a:p>
          <a:p>
            <a:r>
              <a:rPr lang="en-US" dirty="0" smtClean="0"/>
              <a:t>Social Bookmarking</a:t>
            </a:r>
          </a:p>
          <a:p>
            <a:r>
              <a:rPr lang="en-US" dirty="0" smtClean="0"/>
              <a:t>Article Submissions</a:t>
            </a:r>
          </a:p>
          <a:p>
            <a:r>
              <a:rPr lang="en-US" dirty="0" smtClean="0"/>
              <a:t>Guest Blogging</a:t>
            </a:r>
          </a:p>
          <a:p>
            <a:r>
              <a:rPr lang="en-US" dirty="0" smtClean="0"/>
              <a:t>Web 2.0 Sites (</a:t>
            </a:r>
            <a:r>
              <a:rPr lang="en-US" dirty="0" err="1" smtClean="0"/>
              <a:t>Squidoo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Old School Marketing </a:t>
            </a:r>
          </a:p>
          <a:p>
            <a:r>
              <a:rPr lang="en-US" dirty="0" smtClean="0"/>
              <a:t>Solo Ads</a:t>
            </a:r>
          </a:p>
          <a:p>
            <a:r>
              <a:rPr lang="en-US" dirty="0" smtClean="0"/>
              <a:t>Joint Ventures</a:t>
            </a:r>
          </a:p>
          <a:p>
            <a:r>
              <a:rPr lang="en-US" dirty="0" smtClean="0"/>
              <a:t>Blog Commenting</a:t>
            </a:r>
          </a:p>
          <a:p>
            <a:r>
              <a:rPr lang="en-US" dirty="0" smtClean="0"/>
              <a:t>Viral Report</a:t>
            </a:r>
          </a:p>
          <a:p>
            <a:r>
              <a:rPr lang="en-US" dirty="0" smtClean="0"/>
              <a:t>Video Marketing</a:t>
            </a:r>
          </a:p>
          <a:p>
            <a:r>
              <a:rPr lang="en-US" dirty="0" smtClean="0"/>
              <a:t>Document Sharing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SEO or Search Engine Optimization is working to improve a websites position and visibility in the organic (un-paid) results.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higher the rankings, the more targeted traffic you receive.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 keywords that will send you the right kind of visitors.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SEO begins with proper keyword research.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Adwords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Keyword Tool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effectLst/>
                <a:hlinkClick r:id="rId2"/>
              </a:rPr>
              <a:t>https://adwords.google.com/o/KeywordTool</a:t>
            </a:r>
            <a:r>
              <a:rPr lang="en-US" i="1" dirty="0" smtClean="0">
                <a:effectLst/>
              </a:rPr>
              <a:t>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SEO Book Keyword Tool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i="1" dirty="0" smtClean="0">
                <a:effectLst/>
                <a:hlinkClick r:id="rId3"/>
              </a:rPr>
              <a:t>tools.seobook.com/keyword-tools/seobook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smtClean="0"/>
              <a:t>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SEO includes making changes to your site to help search engines find and display your content to their users.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growing factor in SEO is social signals.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also want to get quality backlinks and content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7129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47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with On Page SEO. This involves: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hanging the HTML coding (Title Tags and Meta Description)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content is worded and displayed.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tructure of your content and inner linking.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Page Change #1: Title Tags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target keywords should appear in the title tag.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important On Page SEO factor.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unique title tags for each page of content.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more than 70 characters and keep site branding for last.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11" y="5704972"/>
            <a:ext cx="7802365" cy="6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1590765"/>
            <a:ext cx="4770407" cy="50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Editing Your Title Tags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 near the top of the HTML coding.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Appears like this in the HTML coding: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&lt;title&gt;Your Keyword Rich Title Tag Here&lt;/title&gt;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an HTML editor like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Kompozer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‘Source’ mode to edit this.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 a plugin like All-In-One SEO Pack.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08" y="4518127"/>
            <a:ext cx="8410700" cy="21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Method #1: SEO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Editing Your Title Tags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 near the top of the HTML coding.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Appears like this in the HTML coding: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&lt;title&gt;Your Keyword Rich Title Tag Here&lt;/title&gt;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an HTML editor like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Kompozer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‘Source’ mode to edit this.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 a plugin like All-In-One SEO Pack.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08" y="4518127"/>
            <a:ext cx="8410700" cy="21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12330</TotalTime>
  <Words>2385</Words>
  <Application>Microsoft Office PowerPoint</Application>
  <PresentationFormat>Widescreen</PresentationFormat>
  <Paragraphs>300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25 Website Traffic  Methods Exposed</vt:lpstr>
      <vt:lpstr>Website Traffic &amp; Your Business</vt:lpstr>
      <vt:lpstr>Tracking Your Website Visitors</vt:lpstr>
      <vt:lpstr>Proven Website Traffic Methods</vt:lpstr>
      <vt:lpstr>Traffic Method #1: SEO</vt:lpstr>
      <vt:lpstr>Traffic Method #1: SEO</vt:lpstr>
      <vt:lpstr>Traffic Method #1: SEO</vt:lpstr>
      <vt:lpstr>Traffic Method #1: SEO</vt:lpstr>
      <vt:lpstr>Traffic Method #1: SEO</vt:lpstr>
      <vt:lpstr>Traffic Method #1: SEO</vt:lpstr>
      <vt:lpstr>Traffic Method #1: SEO</vt:lpstr>
      <vt:lpstr>Traffic Method #1: SEO</vt:lpstr>
      <vt:lpstr>Traffic Method #1: SEO</vt:lpstr>
      <vt:lpstr>Traffic Method #1: SEO</vt:lpstr>
      <vt:lpstr>Traffic Method #2: Facebook</vt:lpstr>
      <vt:lpstr>Traffic Method #2: Facebook</vt:lpstr>
      <vt:lpstr>Traffic Method #2: Facebook</vt:lpstr>
      <vt:lpstr>Traffic Method #2: Facebook</vt:lpstr>
      <vt:lpstr>Traffic Method #3: Pinterest</vt:lpstr>
      <vt:lpstr>Traffic Method #3: Pinterest</vt:lpstr>
      <vt:lpstr>Traffic Method #4: Twitter</vt:lpstr>
      <vt:lpstr>Traffic Method #4: Twitter</vt:lpstr>
      <vt:lpstr>Traffic Method #5: PPC Ads</vt:lpstr>
      <vt:lpstr>Traffic Method #5: PPC Ads</vt:lpstr>
      <vt:lpstr>Traffic Method #5: PPC Ads</vt:lpstr>
      <vt:lpstr>Traffic Method #6: Paid Banner Ads</vt:lpstr>
      <vt:lpstr>Traffic Method #6: Paid Banner Ads</vt:lpstr>
      <vt:lpstr>Traffic Method #7: Amazon.com</vt:lpstr>
      <vt:lpstr>Traffic Method #7: Amazon.com</vt:lpstr>
      <vt:lpstr>Traffic Method #8: Blogging</vt:lpstr>
      <vt:lpstr>Traffic Method #8: Blogging</vt:lpstr>
      <vt:lpstr>Traffic Method #9: RSS Submissions</vt:lpstr>
      <vt:lpstr>Traffic Method #9: RSS Submissions</vt:lpstr>
      <vt:lpstr>Traffic Method #10: Forum Marketing</vt:lpstr>
      <vt:lpstr>Traffic Method #10: Forum Marketing</vt:lpstr>
      <vt:lpstr>Traffic Method #10: Forum Marketing</vt:lpstr>
      <vt:lpstr>Traffic Method #10: Forum Marketing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Website Traffic  Methods Exposed</dc:title>
  <dc:creator>Paul Counts</dc:creator>
  <cp:lastModifiedBy>Paul Counts</cp:lastModifiedBy>
  <cp:revision>130</cp:revision>
  <dcterms:created xsi:type="dcterms:W3CDTF">2013-05-19T11:11:15Z</dcterms:created>
  <dcterms:modified xsi:type="dcterms:W3CDTF">2013-07-18T23:51:58Z</dcterms:modified>
</cp:coreProperties>
</file>