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4" r:id="rId5"/>
    <p:sldId id="294" r:id="rId6"/>
    <p:sldId id="295" r:id="rId7"/>
    <p:sldId id="296" r:id="rId8"/>
    <p:sldId id="297" r:id="rId9"/>
    <p:sldId id="298" r:id="rId10"/>
    <p:sldId id="300" r:id="rId11"/>
    <p:sldId id="299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 snapToGrid="0">
      <p:cViewPr varScale="1">
        <p:scale>
          <a:sx n="95" d="100"/>
          <a:sy n="95" d="100"/>
        </p:scale>
        <p:origin x="91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0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5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8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1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8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5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2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9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9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8714-F21D-410E-9FD8-363630C7CE31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C7F3D-EA29-412B-B7B8-6DA1C3EA1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5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werbag.com/" TargetMode="External"/><Relationship Id="rId2" Type="http://schemas.openxmlformats.org/officeDocument/2006/relationships/hyperlink" Target="http://answers.yahoo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888pressrelease.com/" TargetMode="External"/><Relationship Id="rId2" Type="http://schemas.openxmlformats.org/officeDocument/2006/relationships/hyperlink" Target="http://www.prweb.com/recentnew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underground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ckpage.com/" TargetMode="External"/><Relationship Id="rId2" Type="http://schemas.openxmlformats.org/officeDocument/2006/relationships/hyperlink" Target="http://www.craigslis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oos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tw.org/" TargetMode="External"/><Relationship Id="rId2" Type="http://schemas.openxmlformats.org/officeDocument/2006/relationships/hyperlink" Target="http://www.dmoz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oean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69963"/>
            <a:ext cx="9144000" cy="2387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 Website Traffic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Methods Exposed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Part 2</a:t>
            </a:r>
          </a:p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Proven Methods to Get </a:t>
            </a:r>
            <a:b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Targeted Traffic To Your Website</a:t>
            </a:r>
            <a:endParaRPr lang="en-US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6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#15: Old School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Works really well if you have a broad niche such as: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Weight loss, fitness, work from home, money saving, resumes, etc.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Cards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VistaPrint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Include just a website on there with a short headline or incentive.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 on community bulletin boards in your community.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Banners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 small banners on a stake and put into ground.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place on public property where you are allowed to post it.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Fliers with Tear Papers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flier describing your offer.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small tear sheets below with your website link.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place on bulleting boards you are allowed to post on.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Postcards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Get a targeted mailing list from a reputable provider like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InfoUSA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basic postcard (Use CactusMailing.com)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Send postcards with website and targeted message.</a:t>
            </a:r>
          </a:p>
        </p:txBody>
      </p:sp>
    </p:spTree>
    <p:extLst>
      <p:ext uri="{BB962C8B-B14F-4D97-AF65-F5344CB8AC3E}">
        <p14:creationId xmlns:p14="http://schemas.microsoft.com/office/powerpoint/2010/main" val="389956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#16: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Bookmarking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3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#17: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Article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Submissions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#18: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Guest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Blogging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2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#19: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Web 2.0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Sites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4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#20: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Solo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7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#21: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Ventures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2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#22: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Blog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Commenting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8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#23: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Viral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#24: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Proven Website Traffic Methods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147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SEO (Search Engine Optimization)</a:t>
            </a:r>
          </a:p>
          <a:p>
            <a:r>
              <a:rPr lang="en-US" dirty="0" smtClean="0"/>
              <a:t>Facebook</a:t>
            </a:r>
          </a:p>
          <a:p>
            <a:r>
              <a:rPr lang="en-US" dirty="0" err="1" smtClean="0"/>
              <a:t>Pinterest</a:t>
            </a:r>
            <a:endParaRPr lang="en-US" dirty="0" smtClean="0"/>
          </a:p>
          <a:p>
            <a:r>
              <a:rPr lang="en-US" dirty="0" smtClean="0"/>
              <a:t>Twitter</a:t>
            </a:r>
          </a:p>
          <a:p>
            <a:r>
              <a:rPr lang="en-US" dirty="0" smtClean="0"/>
              <a:t>PPC Ads</a:t>
            </a:r>
          </a:p>
          <a:p>
            <a:r>
              <a:rPr lang="en-US" dirty="0" smtClean="0"/>
              <a:t>Paid Banner Ads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smtClean="0"/>
              <a:t>Blogging</a:t>
            </a:r>
          </a:p>
          <a:p>
            <a:r>
              <a:rPr lang="en-US" dirty="0" smtClean="0"/>
              <a:t>RSS Submissions</a:t>
            </a:r>
          </a:p>
          <a:p>
            <a:r>
              <a:rPr lang="en-US" dirty="0" smtClean="0"/>
              <a:t>Forum Marketing</a:t>
            </a:r>
          </a:p>
          <a:p>
            <a:r>
              <a:rPr lang="en-US" dirty="0" smtClean="0"/>
              <a:t>Q&amp;A Sites</a:t>
            </a:r>
          </a:p>
          <a:p>
            <a:r>
              <a:rPr lang="en-US" dirty="0" smtClean="0"/>
              <a:t>Press Releases</a:t>
            </a:r>
          </a:p>
          <a:p>
            <a:r>
              <a:rPr lang="en-US" dirty="0" smtClean="0"/>
              <a:t>Online Classifieds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Directory Submissions</a:t>
            </a:r>
          </a:p>
          <a:p>
            <a:r>
              <a:rPr lang="en-US" dirty="0" smtClean="0"/>
              <a:t>Social Bookmarking</a:t>
            </a:r>
          </a:p>
          <a:p>
            <a:r>
              <a:rPr lang="en-US" dirty="0" smtClean="0"/>
              <a:t>Article Submissions</a:t>
            </a:r>
          </a:p>
          <a:p>
            <a:r>
              <a:rPr lang="en-US" dirty="0" smtClean="0"/>
              <a:t>Guest Blogging</a:t>
            </a:r>
          </a:p>
          <a:p>
            <a:r>
              <a:rPr lang="en-US" dirty="0" smtClean="0"/>
              <a:t>Web 2.0 Sites (</a:t>
            </a:r>
            <a:r>
              <a:rPr lang="en-US" dirty="0" err="1" smtClean="0"/>
              <a:t>Squidoo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Old School Marketing </a:t>
            </a:r>
          </a:p>
          <a:p>
            <a:r>
              <a:rPr lang="en-US" dirty="0" smtClean="0"/>
              <a:t>Solo Ads</a:t>
            </a:r>
          </a:p>
          <a:p>
            <a:r>
              <a:rPr lang="en-US" dirty="0" smtClean="0"/>
              <a:t>Joint Ventures</a:t>
            </a:r>
          </a:p>
          <a:p>
            <a:r>
              <a:rPr lang="en-US" dirty="0" smtClean="0"/>
              <a:t>Blog Commenting</a:t>
            </a:r>
          </a:p>
          <a:p>
            <a:r>
              <a:rPr lang="en-US" dirty="0" smtClean="0"/>
              <a:t>Viral Report</a:t>
            </a:r>
          </a:p>
          <a:p>
            <a:r>
              <a:rPr lang="en-US" dirty="0" smtClean="0"/>
              <a:t>Video Marketing</a:t>
            </a:r>
          </a:p>
          <a:p>
            <a:r>
              <a:rPr lang="en-US" dirty="0" smtClean="0"/>
              <a:t>Document Sharing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67" y="2851651"/>
            <a:ext cx="1049955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#25: 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Document Sharing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Sites</a:t>
            </a:r>
            <a:b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(Watch Video for Training)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#11: Q&amp;A Sites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Q&amp;A sites are websites where people ask questions and give answers.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is a social website with fresh updated content.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authority websites are Q&amp;A sites.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http://answers.yahoo.com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www.answerbag.com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your account and include your website link in the profile.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 for questions related to your niche market.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Give good, quality answers.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 a few answers link to a blog post on your site.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Maybe link to an article on an article directory.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 day spend like 10 to 15 minutes on these sites. </a:t>
            </a:r>
          </a:p>
        </p:txBody>
      </p:sp>
    </p:spTree>
    <p:extLst>
      <p:ext uri="{BB962C8B-B14F-4D97-AF65-F5344CB8AC3E}">
        <p14:creationId xmlns:p14="http://schemas.microsoft.com/office/powerpoint/2010/main" val="371291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548" y="333040"/>
            <a:ext cx="9316452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#11: Q&amp;A Sites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6" y="1487400"/>
            <a:ext cx="5954574" cy="517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1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#12: Press Releases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Press releases are a great way to get exposure and traffic.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send long term traffic and build credibility.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Good press releases tell the story.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Who, What, When, Where, Why, &amp; How (Sometimes)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Tell people about: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 blog posts, controversial articles, product launches, new sites, etc.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press releases addressing current events in the news.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examples of press releases: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www.prweb.com/recentnews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www.1888pressrelease.com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Places to submit your press releases.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www.prunderground.com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(Paid)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“submit press release free”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“submit press release online”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“distribute press release”</a:t>
            </a:r>
          </a:p>
        </p:txBody>
      </p:sp>
    </p:spTree>
    <p:extLst>
      <p:ext uri="{BB962C8B-B14F-4D97-AF65-F5344CB8AC3E}">
        <p14:creationId xmlns:p14="http://schemas.microsoft.com/office/powerpoint/2010/main" val="364859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68" y="333040"/>
            <a:ext cx="9906000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#12: Press Releases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105" y="1658603"/>
            <a:ext cx="5580181" cy="503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#13: Online Classifieds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Online classifieds can be a great way to get traffic.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Post small ads in relevant areas with links to your offer.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 careful about posting too many offers at once.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Post in the major city categories to maximize exposure.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Ads can be short and sweet like your squeeze page headline.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examples of online classified sites: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www.craigslist.org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www.backpage.com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www.adoos.com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“online classified sites”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“free classified sites”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“submit ad free”</a:t>
            </a:r>
          </a:p>
        </p:txBody>
      </p:sp>
    </p:spTree>
    <p:extLst>
      <p:ext uri="{BB962C8B-B14F-4D97-AF65-F5344CB8AC3E}">
        <p14:creationId xmlns:p14="http://schemas.microsoft.com/office/powerpoint/2010/main" val="303605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68" y="333040"/>
            <a:ext cx="10499558" cy="132556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#13: Online Classifieds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789" y="1749072"/>
            <a:ext cx="7591666" cy="46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Traffic Method #14: Web Directories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Targeted niche web directories can send you traffic.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List your main websites in the web directories.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Web Directories to Submit To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www.dmoz.org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www.botw.org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(Consider paying for this one.)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www.joeant.com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Finding niche directories and categories to submit to.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weight loss directory “submit site”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business directory “submit site”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Search: fitness “submit site free”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 careful about doing too many link backs.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Check when the page you are submitting to was last cached by Google.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Google Search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cache:http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://www.cotid.org/Health/Self_Improvement/Weight_Loss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it has been more than 45 to 60 days since it was last indexed move onto a different directory.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 your website name in the title.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Write a good description of your website to increase the click through to your site.</a:t>
            </a:r>
          </a:p>
        </p:txBody>
      </p:sp>
    </p:spTree>
    <p:extLst>
      <p:ext uri="{BB962C8B-B14F-4D97-AF65-F5344CB8AC3E}">
        <p14:creationId xmlns:p14="http://schemas.microsoft.com/office/powerpoint/2010/main" val="330942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19710</TotalTime>
  <Words>746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25 Website Traffic  Methods Exposed</vt:lpstr>
      <vt:lpstr>Proven Website Traffic Methods</vt:lpstr>
      <vt:lpstr>Traffic Method #11: Q&amp;A Sites</vt:lpstr>
      <vt:lpstr>Traffic Method #11: Q&amp;A Sites</vt:lpstr>
      <vt:lpstr>Traffic Method #12: Press Releases</vt:lpstr>
      <vt:lpstr>Traffic Method #12: Press Releases</vt:lpstr>
      <vt:lpstr>Traffic Method #13: Online Classifieds</vt:lpstr>
      <vt:lpstr>Traffic Method #13: Online Classifieds</vt:lpstr>
      <vt:lpstr>Traffic Method #14: Web Directories</vt:lpstr>
      <vt:lpstr>Traffic Method #15: Old School</vt:lpstr>
      <vt:lpstr>Traffic #16:  Social Bookmarking  (Watch Video for Training)</vt:lpstr>
      <vt:lpstr>Traffic #17:  Article Submissions  (Watch Video for Training)</vt:lpstr>
      <vt:lpstr>Traffic #18:  Guest Blogging  (Watch Video for Training)</vt:lpstr>
      <vt:lpstr>Traffic #19:  Web 2.0 Sites  (Watch Video for Training)</vt:lpstr>
      <vt:lpstr>Traffic #20:  Solo Ads  (Watch Video for Training)</vt:lpstr>
      <vt:lpstr>Traffic #21:  Joint Ventures  (Watch Video for Training)</vt:lpstr>
      <vt:lpstr>Traffic #22:  Blog Commenting  (Watch Video for Training)</vt:lpstr>
      <vt:lpstr>Traffic #23:  Viral Reports  (Watch Video for Training)</vt:lpstr>
      <vt:lpstr>Traffic #24:  Video Marketing  (Watch Video for Training)</vt:lpstr>
      <vt:lpstr>Traffic #25:  Document Sharing Sites  (Watch Video for Training)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Website Traffic  Methods Exposed</dc:title>
  <dc:creator>Paul Counts</dc:creator>
  <cp:lastModifiedBy>Paul Counts</cp:lastModifiedBy>
  <cp:revision>165</cp:revision>
  <dcterms:created xsi:type="dcterms:W3CDTF">2013-05-19T11:11:15Z</dcterms:created>
  <dcterms:modified xsi:type="dcterms:W3CDTF">2013-08-18T09:57:41Z</dcterms:modified>
</cp:coreProperties>
</file>